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-1128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02BBBB-AE7D-4B83-83D7-A78A55F7B79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FAB37-7C2D-42DC-96F3-177B3151498C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FAB37-7C2D-42DC-96F3-177B3151498C}" type="slidenum">
              <a:rPr lang="en-CA" smtClean="0"/>
              <a:pPr/>
              <a:t>1</a:t>
            </a:fld>
            <a:endParaRPr lang="en-CA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FAB37-7C2D-42DC-96F3-177B3151498C}" type="slidenum">
              <a:rPr lang="en-CA" smtClean="0"/>
              <a:pPr/>
              <a:t>10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FAB37-7C2D-42DC-96F3-177B3151498C}" type="slidenum">
              <a:rPr lang="en-CA" smtClean="0"/>
              <a:pPr/>
              <a:t>2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FAB37-7C2D-42DC-96F3-177B3151498C}" type="slidenum">
              <a:rPr lang="en-CA" smtClean="0"/>
              <a:pPr/>
              <a:t>3</a:t>
            </a:fld>
            <a:endParaRPr lang="en-C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FAB37-7C2D-42DC-96F3-177B3151498C}" type="slidenum">
              <a:rPr lang="en-CA" smtClean="0"/>
              <a:pPr/>
              <a:t>4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FAB37-7C2D-42DC-96F3-177B3151498C}" type="slidenum">
              <a:rPr lang="en-CA" smtClean="0"/>
              <a:pPr/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FAB37-7C2D-42DC-96F3-177B3151498C}" type="slidenum">
              <a:rPr lang="en-CA" smtClean="0"/>
              <a:pPr/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FAB37-7C2D-42DC-96F3-177B3151498C}" type="slidenum">
              <a:rPr lang="en-CA" smtClean="0"/>
              <a:pPr/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FAB37-7C2D-42DC-96F3-177B3151498C}" type="slidenum">
              <a:rPr lang="en-CA" smtClean="0"/>
              <a:pPr/>
              <a:t>8</a:t>
            </a:fld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FAB37-7C2D-42DC-96F3-177B3151498C}" type="slidenum">
              <a:rPr lang="en-CA" smtClean="0"/>
              <a:pPr/>
              <a:t>9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D1CA7-B5E8-49C3-B2D2-276FD56F9FD8}" type="datetimeFigureOut">
              <a:rPr lang="en-CA" smtClean="0"/>
              <a:pPr/>
              <a:t>30/05/2011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3E57F-FFDB-40AD-B45B-9DFC4A57D4DF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beebole.com/pure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embeddedjs.com/" TargetMode="External"/><Relationship Id="rId4" Type="http://schemas.openxmlformats.org/officeDocument/2006/relationships/hyperlink" Target="https://github.com/jquery/jquery-tmp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msdn.microsoft.com/en-us/library/74d99cwb(v=vs.80).aspx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msdn.microsoft.com/en-us/library/3twwby8d(v=vs.80).aspx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109728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Prairie Dev Con 2011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4400" dirty="0" smtClean="0">
                <a:latin typeface="+mj-lt"/>
                <a:ea typeface="+mj-ea"/>
                <a:cs typeface="+mj-cs"/>
              </a:rPr>
              <a:t>Template Resources</a:t>
            </a:r>
            <a:endParaRPr kumimoji="0" lang="en-CA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5576" y="908720"/>
            <a:ext cx="7200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A" dirty="0" smtClean="0"/>
          </a:p>
          <a:p>
            <a:r>
              <a:rPr lang="en-CA" b="1" dirty="0" smtClean="0"/>
              <a:t>JavaScript </a:t>
            </a:r>
            <a:endParaRPr lang="en-CA" b="1" dirty="0" smtClean="0"/>
          </a:p>
          <a:p>
            <a:pPr>
              <a:buFont typeface="Arial" pitchFamily="34" charset="0"/>
              <a:buChar char="•"/>
            </a:pPr>
            <a:r>
              <a:rPr lang="en-CA" dirty="0" smtClean="0"/>
              <a:t>Pure - </a:t>
            </a:r>
            <a:r>
              <a:rPr lang="en-CA" dirty="0" smtClean="0">
                <a:hlinkClick r:id="rId3"/>
              </a:rPr>
              <a:t>http</a:t>
            </a:r>
            <a:r>
              <a:rPr lang="en-CA" dirty="0" smtClean="0">
                <a:hlinkClick r:id="rId3"/>
              </a:rPr>
              <a:t>://beebole.com/pure</a:t>
            </a:r>
            <a:r>
              <a:rPr lang="en-CA" dirty="0" smtClean="0">
                <a:hlinkClick r:id="rId3"/>
              </a:rPr>
              <a:t>/</a:t>
            </a:r>
            <a:endParaRPr lang="en-CA" dirty="0" smtClean="0"/>
          </a:p>
          <a:p>
            <a:pPr>
              <a:buFont typeface="Arial" pitchFamily="34" charset="0"/>
              <a:buChar char="•"/>
            </a:pPr>
            <a:r>
              <a:rPr lang="en-CA" dirty="0" err="1" smtClean="0"/>
              <a:t>jQuery</a:t>
            </a:r>
            <a:r>
              <a:rPr lang="en-CA" dirty="0" smtClean="0"/>
              <a:t> Templates -  </a:t>
            </a:r>
            <a:r>
              <a:rPr lang="en-CA" dirty="0" smtClean="0">
                <a:hlinkClick r:id="rId4"/>
              </a:rPr>
              <a:t>https</a:t>
            </a:r>
            <a:r>
              <a:rPr lang="en-CA" dirty="0" smtClean="0">
                <a:hlinkClick r:id="rId4"/>
              </a:rPr>
              <a:t>://</a:t>
            </a:r>
            <a:r>
              <a:rPr lang="en-CA" dirty="0" smtClean="0">
                <a:hlinkClick r:id="rId4"/>
              </a:rPr>
              <a:t>github.com/jquery/jquery-tmpl</a:t>
            </a:r>
            <a:endParaRPr lang="en-CA" dirty="0" smtClean="0"/>
          </a:p>
          <a:p>
            <a:pPr>
              <a:buFont typeface="Arial" pitchFamily="34" charset="0"/>
              <a:buChar char="•"/>
            </a:pPr>
            <a:r>
              <a:rPr lang="en-CA" dirty="0" smtClean="0"/>
              <a:t>EJS - </a:t>
            </a:r>
            <a:r>
              <a:rPr lang="en-CA" dirty="0" smtClean="0">
                <a:hlinkClick r:id="rId5"/>
              </a:rPr>
              <a:t>http</a:t>
            </a:r>
            <a:r>
              <a:rPr lang="en-CA" dirty="0" smtClean="0">
                <a:hlinkClick r:id="rId5"/>
              </a:rPr>
              <a:t>://embeddedjs.com</a:t>
            </a:r>
            <a:r>
              <a:rPr lang="en-CA" dirty="0" smtClean="0">
                <a:hlinkClick r:id="rId5"/>
              </a:rPr>
              <a:t>/</a:t>
            </a:r>
            <a:endParaRPr lang="en-CA" dirty="0" smtClean="0"/>
          </a:p>
          <a:p>
            <a:pPr>
              <a:buFont typeface="Arial" pitchFamily="34" charset="0"/>
              <a:buChar char="•"/>
            </a:pPr>
            <a:endParaRPr lang="en-CA" dirty="0" smtClean="0"/>
          </a:p>
          <a:p>
            <a:r>
              <a:rPr lang="en-CA" b="1" dirty="0" smtClean="0"/>
              <a:t>Bonus</a:t>
            </a:r>
          </a:p>
          <a:p>
            <a:pPr>
              <a:buFont typeface="Arial" pitchFamily="34" charset="0"/>
              <a:buChar char="•"/>
            </a:pPr>
            <a:r>
              <a:rPr lang="en-CA" dirty="0" err="1" smtClean="0"/>
              <a:t>Knockout.js</a:t>
            </a:r>
            <a:r>
              <a:rPr lang="en-CA" dirty="0" smtClean="0"/>
              <a:t> </a:t>
            </a:r>
            <a:r>
              <a:rPr lang="en-CA" dirty="0" smtClean="0"/>
              <a:t>- http://knockoutjs.com/</a:t>
            </a:r>
            <a:endParaRPr lang="en-CA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692696"/>
            <a:ext cx="7772400" cy="1470025"/>
          </a:xfrm>
        </p:spPr>
        <p:txBody>
          <a:bodyPr/>
          <a:lstStyle/>
          <a:p>
            <a:r>
              <a:rPr lang="en-CA" dirty="0" smtClean="0">
                <a:latin typeface="Cooper Black" pitchFamily="18" charset="0"/>
              </a:rPr>
              <a:t>Templates, Templates, Templates</a:t>
            </a:r>
            <a:endParaRPr lang="en-CA" dirty="0">
              <a:latin typeface="Cooper Black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Who am I?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@</a:t>
            </a:r>
            <a:r>
              <a:rPr lang="en-CA" dirty="0" err="1" smtClean="0"/>
              <a:t>stimms</a:t>
            </a:r>
            <a:r>
              <a:rPr lang="en-CA" dirty="0" smtClean="0"/>
              <a:t> on the Twitter</a:t>
            </a:r>
          </a:p>
          <a:p>
            <a:r>
              <a:rPr lang="en-CA" dirty="0" err="1" smtClean="0"/>
              <a:t>stimms@gmail.com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71600" y="2348880"/>
            <a:ext cx="72008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CA" sz="3200" dirty="0"/>
              <a:t>Visual Studio project templates</a:t>
            </a:r>
          </a:p>
          <a:p>
            <a:pPr>
              <a:buFont typeface="Arial" pitchFamily="34" charset="0"/>
              <a:buChar char="•"/>
            </a:pPr>
            <a:r>
              <a:rPr lang="en-CA" sz="3200" dirty="0"/>
              <a:t>Visual Studio new file templates</a:t>
            </a:r>
          </a:p>
          <a:p>
            <a:pPr>
              <a:buFont typeface="Arial" pitchFamily="34" charset="0"/>
              <a:buChar char="•"/>
            </a:pPr>
            <a:r>
              <a:rPr lang="en-CA" sz="3200" dirty="0"/>
              <a:t>T4</a:t>
            </a:r>
          </a:p>
          <a:p>
            <a:pPr>
              <a:buFont typeface="Arial" pitchFamily="34" charset="0"/>
              <a:buChar char="•"/>
            </a:pPr>
            <a:r>
              <a:rPr lang="en-CA" sz="3200" dirty="0" smtClean="0"/>
              <a:t>JavaScript </a:t>
            </a:r>
            <a:r>
              <a:rPr lang="en-CA" sz="3200" dirty="0"/>
              <a:t>Templates with EJS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4400" noProof="0" dirty="0" smtClean="0">
                <a:latin typeface="+mj-lt"/>
                <a:ea typeface="+mj-ea"/>
                <a:cs typeface="+mj-cs"/>
              </a:rPr>
              <a:t>3 Types of Templates</a:t>
            </a:r>
            <a:endParaRPr kumimoji="0" lang="en-CA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Project Templates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899592" y="1700807"/>
          <a:ext cx="7416824" cy="4613152"/>
        </p:xfrm>
        <a:graphic>
          <a:graphicData uri="http://schemas.openxmlformats.org/drawingml/2006/table">
            <a:tbl>
              <a:tblPr/>
              <a:tblGrid>
                <a:gridCol w="1872208"/>
                <a:gridCol w="5544616"/>
              </a:tblGrid>
              <a:tr h="312399">
                <a:tc>
                  <a:txBody>
                    <a:bodyPr/>
                    <a:lstStyle/>
                    <a:p>
                      <a:r>
                        <a:rPr lang="en-CA" sz="1200" b="1" dirty="0" err="1"/>
                        <a:t>clrversion</a:t>
                      </a:r>
                      <a:r>
                        <a:rPr lang="en-CA" sz="1200" dirty="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Current version of the common language runtime (CLR).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00208">
                <a:tc>
                  <a:txBody>
                    <a:bodyPr/>
                    <a:lstStyle/>
                    <a:p>
                      <a:r>
                        <a:rPr lang="en-CA" sz="1200" b="1" dirty="0"/>
                        <a:t>GUID [1-10]</a:t>
                      </a:r>
                      <a:r>
                        <a:rPr lang="en-CA" sz="1200" dirty="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A GUID used to replace the project GUID in a project file. You can specify up to 10 unique GUIDs (for example, guid1).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12399">
                <a:tc>
                  <a:txBody>
                    <a:bodyPr/>
                    <a:lstStyle/>
                    <a:p>
                      <a:r>
                        <a:rPr lang="en-CA" sz="1200" b="1"/>
                        <a:t>itemname</a:t>
                      </a:r>
                      <a:r>
                        <a:rPr lang="en-CA" sz="120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The name provided by the user in the </a:t>
                      </a:r>
                      <a:r>
                        <a:rPr lang="en-CA" sz="1200">
                          <a:hlinkClick r:id="rId3"/>
                        </a:rPr>
                        <a:t>Add New Item</a:t>
                      </a:r>
                      <a:r>
                        <a:rPr lang="en-CA" sz="1200"/>
                        <a:t> dialog box.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8496">
                <a:tc>
                  <a:txBody>
                    <a:bodyPr/>
                    <a:lstStyle/>
                    <a:p>
                      <a:r>
                        <a:rPr lang="en-CA" sz="1200" b="1"/>
                        <a:t>machinename</a:t>
                      </a:r>
                      <a:r>
                        <a:rPr lang="en-CA" sz="120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The current computer name (for example, Computer01).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12399">
                <a:tc>
                  <a:txBody>
                    <a:bodyPr/>
                    <a:lstStyle/>
                    <a:p>
                      <a:r>
                        <a:rPr lang="en-CA" sz="1200" b="1"/>
                        <a:t>projectname</a:t>
                      </a:r>
                      <a:r>
                        <a:rPr lang="en-CA" sz="120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The name provided by the user in the </a:t>
                      </a:r>
                      <a:r>
                        <a:rPr lang="en-CA" sz="1200">
                          <a:hlinkClick r:id="rId4"/>
                        </a:rPr>
                        <a:t>New Project</a:t>
                      </a:r>
                      <a:r>
                        <a:rPr lang="en-CA" sz="1200"/>
                        <a:t> dialog box.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00208">
                <a:tc>
                  <a:txBody>
                    <a:bodyPr/>
                    <a:lstStyle/>
                    <a:p>
                      <a:r>
                        <a:rPr lang="en-CA" sz="1200" b="1"/>
                        <a:t>registeredorganization</a:t>
                      </a:r>
                      <a:r>
                        <a:rPr lang="en-CA" sz="120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The registry key value from HKLM\Software\Microsoft\Windows NT\CurrentVersion\RegisteredOrganization.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00208">
                <a:tc>
                  <a:txBody>
                    <a:bodyPr/>
                    <a:lstStyle/>
                    <a:p>
                      <a:r>
                        <a:rPr lang="en-CA" sz="1200" b="1" dirty="0" err="1"/>
                        <a:t>rootnamespace</a:t>
                      </a:r>
                      <a:r>
                        <a:rPr lang="en-CA" sz="1200" dirty="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The root namespace of the current project. This parameter is used to replace the namespace in an item being added to a project.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00208">
                <a:tc>
                  <a:txBody>
                    <a:bodyPr/>
                    <a:lstStyle/>
                    <a:p>
                      <a:r>
                        <a:rPr lang="en-CA" sz="1200" b="1" dirty="0" err="1"/>
                        <a:t>safeitemname</a:t>
                      </a:r>
                      <a:r>
                        <a:rPr lang="en-CA" sz="1200" dirty="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The name provided by the user in the </a:t>
                      </a:r>
                      <a:r>
                        <a:rPr lang="en-CA" sz="1200" b="1"/>
                        <a:t>Add New Item</a:t>
                      </a:r>
                      <a:r>
                        <a:rPr lang="en-CA" sz="1200"/>
                        <a:t> dialog box, with all unsafe characters and spaces removed.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00208">
                <a:tc>
                  <a:txBody>
                    <a:bodyPr/>
                    <a:lstStyle/>
                    <a:p>
                      <a:r>
                        <a:rPr lang="en-CA" sz="1200" b="1" dirty="0" err="1"/>
                        <a:t>safeprojectname</a:t>
                      </a:r>
                      <a:r>
                        <a:rPr lang="en-CA" sz="1200" dirty="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The name provided by the user in the </a:t>
                      </a:r>
                      <a:r>
                        <a:rPr lang="en-CA" sz="1200" b="1"/>
                        <a:t>New Project</a:t>
                      </a:r>
                      <a:r>
                        <a:rPr lang="en-CA" sz="1200"/>
                        <a:t> dialog box, with all unsafe characters and spaces removed.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12399">
                <a:tc>
                  <a:txBody>
                    <a:bodyPr/>
                    <a:lstStyle/>
                    <a:p>
                      <a:r>
                        <a:rPr lang="en-CA" sz="1200" b="1"/>
                        <a:t>time</a:t>
                      </a:r>
                      <a:r>
                        <a:rPr lang="en-CA" sz="120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The current time in the format DD/MM/YYYY 00:00:00.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8434">
                <a:tc>
                  <a:txBody>
                    <a:bodyPr/>
                    <a:lstStyle/>
                    <a:p>
                      <a:r>
                        <a:rPr lang="en-CA" sz="1200" b="1"/>
                        <a:t>userdomain</a:t>
                      </a:r>
                      <a:r>
                        <a:rPr lang="en-CA" sz="120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The current user domain.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8434">
                <a:tc>
                  <a:txBody>
                    <a:bodyPr/>
                    <a:lstStyle/>
                    <a:p>
                      <a:r>
                        <a:rPr lang="en-CA" sz="1200" b="1"/>
                        <a:t>username</a:t>
                      </a:r>
                      <a:r>
                        <a:rPr lang="en-CA" sz="120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/>
                        <a:t>The current user name.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8496">
                <a:tc>
                  <a:txBody>
                    <a:bodyPr/>
                    <a:lstStyle/>
                    <a:p>
                      <a:r>
                        <a:rPr lang="en-CA" sz="1200" b="1"/>
                        <a:t>year</a:t>
                      </a:r>
                      <a:r>
                        <a:rPr lang="en-CA" sz="1200"/>
                        <a:t> 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The current year in the format YYYY.</a:t>
                      </a:r>
                    </a:p>
                  </a:txBody>
                  <a:tcPr marL="29882" marR="29882" marT="14941" marB="149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Project Templates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Item Templates</a:t>
            </a:r>
            <a:endParaRPr kumimoji="0" lang="en-CA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4400" dirty="0" smtClean="0">
                <a:latin typeface="+mj-lt"/>
                <a:ea typeface="+mj-ea"/>
                <a:cs typeface="+mj-cs"/>
              </a:rPr>
              <a:t>JavaScript</a:t>
            </a:r>
            <a:r>
              <a:rPr kumimoji="0" lang="en-CA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Templates</a:t>
            </a:r>
            <a:endParaRPr kumimoji="0" lang="en-CA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600" y="1628800"/>
            <a:ext cx="7128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CA" dirty="0" smtClean="0"/>
              <a:t>Template data is taken from a JavaScript model</a:t>
            </a:r>
          </a:p>
          <a:p>
            <a:pPr>
              <a:buFont typeface="Arial" pitchFamily="34" charset="0"/>
              <a:buChar char="•"/>
            </a:pPr>
            <a:r>
              <a:rPr lang="en-CA" dirty="0" smtClean="0"/>
              <a:t>Where can we get this JavaScript model?</a:t>
            </a:r>
            <a:endParaRPr lang="en-CA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4400" dirty="0" smtClean="0">
                <a:latin typeface="+mj-lt"/>
                <a:ea typeface="+mj-ea"/>
                <a:cs typeface="+mj-cs"/>
              </a:rPr>
              <a:t>JavaScript</a:t>
            </a:r>
            <a:r>
              <a:rPr kumimoji="0" lang="en-CA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Templates</a:t>
            </a:r>
            <a:endParaRPr kumimoji="0" lang="en-CA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600" y="1628800"/>
            <a:ext cx="7128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CA" dirty="0" smtClean="0"/>
              <a:t>Embedded JavaScript (EJS)</a:t>
            </a:r>
          </a:p>
          <a:p>
            <a:pPr>
              <a:buFont typeface="Arial" pitchFamily="34" charset="0"/>
              <a:buChar char="•"/>
            </a:pPr>
            <a:r>
              <a:rPr lang="en-CA" dirty="0" err="1" smtClean="0"/>
              <a:t>jQuery</a:t>
            </a:r>
            <a:r>
              <a:rPr lang="en-CA" dirty="0" smtClean="0"/>
              <a:t> Templates (an effort out of Microsoft)</a:t>
            </a:r>
          </a:p>
          <a:p>
            <a:pPr>
              <a:buFont typeface="Arial" pitchFamily="34" charset="0"/>
              <a:buChar char="•"/>
            </a:pPr>
            <a:r>
              <a:rPr lang="en-CA" dirty="0" smtClean="0"/>
              <a:t>pure</a:t>
            </a:r>
            <a:endParaRPr lang="en-CA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23317</TotalTime>
  <Words>309</Words>
  <Application>Microsoft Office PowerPoint</Application>
  <PresentationFormat>On-screen Show (4:3)</PresentationFormat>
  <Paragraphs>65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Prairie Dev Con 2011</vt:lpstr>
      <vt:lpstr>Templates, Templates, Templates</vt:lpstr>
      <vt:lpstr>Who am I?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Templates, Templates, Templates</dc:title>
  <dc:creator>stimms</dc:creator>
  <cp:lastModifiedBy>stimms</cp:lastModifiedBy>
  <cp:revision>1411</cp:revision>
  <dcterms:created xsi:type="dcterms:W3CDTF">2011-05-22T23:23:11Z</dcterms:created>
  <dcterms:modified xsi:type="dcterms:W3CDTF">2011-06-08T04:21:34Z</dcterms:modified>
</cp:coreProperties>
</file>

<file path=docProps/thumbnail.jpeg>
</file>